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4D743E-1B69-1B2D-9681-3D865E4D9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100020E-610C-57CE-6772-7596F59A6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B72D6D-CFB8-B4D2-C632-4B1D0D509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A3D0C3-FC40-85A2-3722-5C78E712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A04F2AB-9C2B-81B5-E901-99115EE6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87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F28DC1-FC92-B678-3572-4DB666B0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0E2941-2AD9-4012-E5C4-97A9EE340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9A933D-2BF6-CB5E-114A-4012C7D7A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9D5197-FC36-6695-9B28-471E38B5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572459-E6CA-09EF-3CB3-399E7EFA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750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BF73F59-2445-BEE9-1D43-FA8E4FAAAD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5B789BA-08C3-E29E-ED0C-210D91631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37D6E0-818C-4FDC-1F6B-9C9FA250A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393491-90F4-8A27-3B62-79F2E26F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D308E6-6B6C-2025-7AB2-4DF549020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234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19109A-BCA0-3F79-B7C6-396F5568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4F37F4-49AE-E544-23A7-A155A3581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F5BD43-BE4C-C443-9920-1739DE8C3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8A18BD-91A5-5149-34BC-147D7667C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6B3A38-A28B-E04E-2D88-9E5535CEF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91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9688B-AAA8-56A1-9506-6E456B9AB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2E2563-165E-F481-FD2A-413B85D53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3F2149-2FFC-3663-D104-0DBA46D2D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FB148D-E188-3EAA-B90E-5CD7173D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8AB8C6-1F46-BEA1-4918-ADE3F972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69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D7593-3735-F4E0-89BB-963F25F4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CA4A30-B727-6EB9-EEC6-08C0BBBBF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4ADDF7-D557-A748-AB12-77A71AEF5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985668-7A09-3AC0-2E80-6A367D2CF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E703ED4-B593-CDBC-3A25-EA0436077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68C43FD-4C87-39B1-C8FE-8D01FF45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181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A0C075-9776-418D-C567-2312E61A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F089699-317A-864F-7DD8-934ECD12C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734E9B-E7AF-DBC0-8560-F0AB6E9F4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17A1EEF-6194-D7BB-26EC-053511CA2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FFA213E-9C19-A57A-AD31-FD34DBAC0A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C7A3E8B-0D7E-7F38-B17E-9475D8B2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D32BCB9-EC8F-742B-9C92-B03050F5C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92DC3C9-5EB3-F205-0E05-BF1C8219B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037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0A98CC-10EE-53E8-31B3-E3E508A4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8A24E6C-F1C7-1C97-F9C6-2C32A4DB0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875047-90C6-5CBE-C9DC-0814CAD9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35E89B9-8F62-17F5-6EF0-DADCAABFB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4161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F703ECE-8ACA-0253-8A97-6BC60504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2EC39-BA05-2D06-2F60-C7AD7CBFC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E4AA88-6D0C-3B38-0505-DA96570D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1072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DCC69D-E189-EFDD-2596-0BD0B0F00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BC145F-79FF-B509-1FFE-77DE1B1EB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1B36025-58DE-ED8A-C022-A79F8A0DC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582CE2-26D5-400E-9BFF-4D3A515E1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B7A979D-6468-62D8-3AAE-5585B11A1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C64F9A-670F-83A1-6837-D3DDCC27A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50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588AD-7641-060F-7275-3D35A9E40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87C13EC-D151-8BCD-8197-E80958850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1A67589-245E-669C-4DE7-D205E49F2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59B4951-3D98-EDFA-9E55-87765A17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5A1B28-96A4-F7E4-F388-F622FD771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5F5CEA3-9976-8762-3777-F66159C6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32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011FDBC-FA18-0885-2BDD-D2CF2FE6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028536-18C7-B0DA-42AA-8C579A042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733904-B324-F4D5-ABF8-ADED8C30B8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0D95D-4D07-4FBF-9D17-578F29555A18}" type="datetimeFigureOut">
              <a:rPr lang="fr-FR" smtClean="0"/>
              <a:t>12/03/2023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A426EE-4119-6512-DD2F-31DCE8CA2B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E6C332-086C-59CE-CA89-0642F2544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3D47F-0D3A-4A0C-854C-0B6022A2A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1739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FD2EAEE-BE70-1AA7-88BC-C2AF00AF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3200" u="sng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Leçon no 3</a:t>
            </a:r>
            <a:br>
              <a:rPr lang="fr-F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3200" u="sng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et </a:t>
            </a:r>
            <a:r>
              <a:rPr lang="fr-FR" sz="3200" u="sng" dirty="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br>
              <a:rPr lang="fr-F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70911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C35A7B8F-C124-3751-F792-51A47FD6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créer un projet git on tape la commande 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init .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suite on va sur Git Hub et on </a:t>
            </a:r>
            <a:r>
              <a:rPr lang="fr-FR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crer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 projet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Etape 1 on clique sur le petit +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C6966D3A-8820-9B7A-22AC-21DE8FD53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407" b="64998"/>
          <a:stretch/>
        </p:blipFill>
        <p:spPr>
          <a:xfrm>
            <a:off x="8875552" y="321083"/>
            <a:ext cx="3165030" cy="230467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A3E3077-2481-9136-9C8B-9EECAE1F7A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331"/>
          <a:stretch/>
        </p:blipFill>
        <p:spPr>
          <a:xfrm>
            <a:off x="838200" y="1734730"/>
            <a:ext cx="7539074" cy="219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47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448F87-FFDD-56E4-E603-B1EDD806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Ensuite on choisit un nom et on coche </a:t>
            </a:r>
            <a:r>
              <a:rPr lang="fr-FR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README 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3F5ABA0-7F3C-F174-97D3-425D12B7D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8321" y="1825625"/>
            <a:ext cx="42153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77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7958F2-520A-DF01-B403-593F6821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000" dirty="0"/>
              <a:t>On colle l’adresse </a:t>
            </a:r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6A81FCD3-242B-F188-431A-1A2A084000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7664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001449-4C77-40A1-6DCD-212F556CE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on tape git </a:t>
            </a:r>
            <a:r>
              <a:rPr lang="fr-FR" dirty="0" err="1"/>
              <a:t>remote</a:t>
            </a:r>
            <a:r>
              <a:rPr lang="fr-FR" dirty="0"/>
              <a:t> </a:t>
            </a:r>
            <a:r>
              <a:rPr lang="fr-FR" dirty="0" err="1"/>
              <a:t>add</a:t>
            </a:r>
            <a:r>
              <a:rPr lang="fr-FR" dirty="0"/>
              <a:t> +nom</a:t>
            </a:r>
            <a:br>
              <a:rPr lang="fr-FR" dirty="0"/>
            </a:br>
            <a:r>
              <a:rPr lang="fr-FR" dirty="0"/>
              <a:t>+ adresse</a:t>
            </a:r>
          </a:p>
        </p:txBody>
      </p:sp>
      <p:pic>
        <p:nvPicPr>
          <p:cNvPr id="7" name="Enregistrement d’écran 6">
            <a:hlinkClick r:id="" action="ppaction://media"/>
            <a:extLst>
              <a:ext uri="{FF2B5EF4-FFF2-40B4-BE49-F238E27FC236}">
                <a16:creationId xmlns:a16="http://schemas.microsoft.com/office/drawing/2014/main" id="{2807502B-6FA2-48DC-E806-17613EE96B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9738" y="1825625"/>
            <a:ext cx="8774112" cy="4351338"/>
          </a:xfrm>
        </p:spPr>
      </p:pic>
    </p:spTree>
    <p:extLst>
      <p:ext uri="{BB962C8B-B14F-4D97-AF65-F5344CB8AC3E}">
        <p14:creationId xmlns:p14="http://schemas.microsoft.com/office/powerpoint/2010/main" val="70905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47BB2-889B-0435-6A7A-0E28BB8F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On tape code . Et le tour est joué</a:t>
            </a:r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AF8C32F9-EFD0-9141-A862-70953B18CE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2377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C9D254-86AE-5ADF-25F3-1B68CBE74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Ensuite lorsque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5D7414-60AA-EBB7-242A-53FF249B7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1709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</Words>
  <Application>Microsoft Office PowerPoint</Application>
  <PresentationFormat>Grand écran</PresentationFormat>
  <Paragraphs>7</Paragraphs>
  <Slides>7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Leçon no 3 Git et github </vt:lpstr>
      <vt:lpstr>Pour créer un projet git on tape la commande git init . En suite on va sur Git Hub et on crer un projet Etape 1 on clique sur le petit + </vt:lpstr>
      <vt:lpstr>Ensuite on choisit un nom et on coche add a README </vt:lpstr>
      <vt:lpstr>On colle l’adresse </vt:lpstr>
      <vt:lpstr>Et on tape git remote add +nom + adresse</vt:lpstr>
      <vt:lpstr>On tape code . Et le tour est joué</vt:lpstr>
      <vt:lpstr>Ensuite lorsque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Leçon no 3 Git et github</dc:title>
  <dc:creator>Corinne</dc:creator>
  <cp:lastModifiedBy>Corinne</cp:lastModifiedBy>
  <cp:revision>1</cp:revision>
  <dcterms:created xsi:type="dcterms:W3CDTF">2023-03-12T14:04:59Z</dcterms:created>
  <dcterms:modified xsi:type="dcterms:W3CDTF">2023-03-12T14:07:55Z</dcterms:modified>
</cp:coreProperties>
</file>

<file path=docProps/thumbnail.jpeg>
</file>